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59" y="0"/>
            <a:ext cx="9153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4" y="296091"/>
            <a:ext cx="9905998" cy="6338672"/>
          </a:xfrm>
        </p:spPr>
      </p:pic>
    </p:spTree>
    <p:extLst>
      <p:ext uri="{BB962C8B-B14F-4D97-AF65-F5344CB8AC3E}">
        <p14:creationId xmlns:p14="http://schemas.microsoft.com/office/powerpoint/2010/main" val="357266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78674"/>
            <a:ext cx="9905997" cy="6357257"/>
          </a:xfrm>
        </p:spPr>
      </p:pic>
    </p:spTree>
    <p:extLst>
      <p:ext uri="{BB962C8B-B14F-4D97-AF65-F5344CB8AC3E}">
        <p14:creationId xmlns:p14="http://schemas.microsoft.com/office/powerpoint/2010/main" val="31291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87382"/>
            <a:ext cx="9905998" cy="6357257"/>
          </a:xfrm>
        </p:spPr>
      </p:pic>
    </p:spTree>
    <p:extLst>
      <p:ext uri="{BB962C8B-B14F-4D97-AF65-F5344CB8AC3E}">
        <p14:creationId xmlns:p14="http://schemas.microsoft.com/office/powerpoint/2010/main" val="317292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87383"/>
            <a:ext cx="9905998" cy="6357258"/>
          </a:xfrm>
        </p:spPr>
      </p:pic>
    </p:spTree>
    <p:extLst>
      <p:ext uri="{BB962C8B-B14F-4D97-AF65-F5344CB8AC3E}">
        <p14:creationId xmlns:p14="http://schemas.microsoft.com/office/powerpoint/2010/main" val="19513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78" y="2667000"/>
            <a:ext cx="2808269" cy="3124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77" y="0"/>
            <a:ext cx="2808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30" y="0"/>
            <a:ext cx="6235804" cy="6858000"/>
          </a:xfrm>
        </p:spPr>
      </p:pic>
    </p:spTree>
    <p:extLst>
      <p:ext uri="{BB962C8B-B14F-4D97-AF65-F5344CB8AC3E}">
        <p14:creationId xmlns:p14="http://schemas.microsoft.com/office/powerpoint/2010/main" val="3573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609600"/>
            <a:ext cx="9905998" cy="4746171"/>
          </a:xfrm>
        </p:spPr>
      </p:pic>
    </p:spTree>
    <p:extLst>
      <p:ext uri="{BB962C8B-B14F-4D97-AF65-F5344CB8AC3E}">
        <p14:creationId xmlns:p14="http://schemas.microsoft.com/office/powerpoint/2010/main" val="216256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20" y="-1"/>
            <a:ext cx="4415245" cy="6881373"/>
          </a:xfrm>
        </p:spPr>
      </p:pic>
    </p:spTree>
    <p:extLst>
      <p:ext uri="{BB962C8B-B14F-4D97-AF65-F5344CB8AC3E}">
        <p14:creationId xmlns:p14="http://schemas.microsoft.com/office/powerpoint/2010/main" val="14829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66570"/>
            <a:ext cx="9905998" cy="6706040"/>
          </a:xfrm>
        </p:spPr>
      </p:pic>
    </p:spTree>
    <p:extLst>
      <p:ext uri="{BB962C8B-B14F-4D97-AF65-F5344CB8AC3E}">
        <p14:creationId xmlns:p14="http://schemas.microsoft.com/office/powerpoint/2010/main" val="390302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TM03457485[[fn=Сетчатая]]</Template>
  <TotalTime>31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Сетка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2019-05-29T14:05:57Z</dcterms:created>
  <dcterms:modified xsi:type="dcterms:W3CDTF">2019-05-29T14:38:38Z</dcterms:modified>
</cp:coreProperties>
</file>